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1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yla salter" initials="l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0FA00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2"/>
    <p:restoredTop sz="95563"/>
  </p:normalViewPr>
  <p:slideViewPr>
    <p:cSldViewPr snapToGrid="0" snapToObjects="1">
      <p:cViewPr varScale="1">
        <p:scale>
          <a:sx n="62" d="100"/>
          <a:sy n="62" d="100"/>
        </p:scale>
        <p:origin x="-61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3A9414-DA7D-D143-88E8-783E19915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GO BIG ASSEMBLY: EDITABLE PPT. TEMPLATE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716C7-17D4-534E-96F8-EE5B8F1708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90FA-E4A7-724A-9D5E-D355C5BBF557}" type="datetime1">
              <a:rPr lang="en-GB" smtClean="0"/>
              <a:t>17/02/2020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D3ACE-8CA6-6349-81C1-E49741203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54688-B17B-CB48-B366-AFF2629177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6D86-47ED-6545-A1A1-8C6329EA0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3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GO BIG ASSEMBLY: EDITABLE PPT.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15D-1350-3E40-98CE-81724944E6DA}" type="datetime1">
              <a:rPr lang="en-GB" smtClean="0"/>
              <a:t>17/02/2020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B9416-5376-924B-8AA5-00D71365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9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B12D-8C5D-AF45-9748-B739B366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D4E7B-667D-FB43-B6A3-43CC1590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016B-2144-9B43-B00A-DFF283F5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0BD-40F0-F345-A856-45ECD186067B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B14DE-D576-7347-BF09-46915C9C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2AB5-7051-0E46-8175-F088D970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496E-05A5-764C-9612-18CB9E93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BA18-4F49-9040-ADB7-90D6D709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3935-4612-A840-A953-9A07EC9E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E4ED-3B0D-314C-9E24-AA5392809DA4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1195-A2C3-2E4A-8477-7BD3090E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8F610-9F46-234C-945A-4F74854F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F1467-EF86-434C-97E6-624EC7F87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FA8BE-8B07-494C-B7A7-1B03E0E4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ABF1-1F3E-7B40-AA2C-83FA3791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7D9C-C96D-1D4B-9D55-41C674D621F0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0492-1EA2-8242-9028-28A16807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50EC-84D2-0549-BB47-3712BF22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0DA3-4BBB-5D4E-81BF-2151DA5D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DA21-8DE8-4C49-A609-9C971BA32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F322-D608-DC47-84F8-8A63A4D3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3DD4-0ED5-0540-A20F-331D34204861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3AFD-22AB-4D41-BF28-1D70DE88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F957-7E18-AE44-8C12-7CAA8FD4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475D-03A4-B64E-8B95-32BCBFD1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1495B-5922-D247-B7FA-B3C61CE6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F1DBC-3EEA-E94B-AFB5-216CD4EF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C42-8240-6345-9377-5764F2950211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027D-8AC2-6D4E-8053-DD3B15E0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E863-3FBF-9541-BA90-A648D2D6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1CCE-61F4-CF43-845D-E1481A4F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A6CA-9F8A-8C4A-ABCF-17F4FB3E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94D91-847F-9540-BB61-708B1FC4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7DB74-9601-544D-90A0-EC3CB060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E11B-0C52-1140-8C67-41945D4B59B1}" type="datetime1">
              <a:rPr lang="en-GB" smtClean="0"/>
              <a:t>17/02/2020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8E5C9-32C7-7A41-97DD-4C140486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0C9B8-5E4C-AF41-AF4D-734AF81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C3FA-84C3-8942-8DFD-461B984B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0A71-7E2B-9740-BDEF-59A660172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1E0BE-1C58-924A-8A5B-CEA76035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9EBCA-B8C7-7446-988C-269F0736A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B206C-3563-A44B-A30C-DA5D4CCC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36223-B51A-1049-A425-EEF78ADF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79C-BC9C-6941-832E-1B950AC8AFD4}" type="datetime1">
              <a:rPr lang="en-GB" smtClean="0"/>
              <a:t>17/02/2020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6B5751-5852-034B-AD25-52402838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6518B-7E0E-6948-A36A-7E58427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D6D7-93A9-AD48-80C3-C3719C53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F4B96-2756-0847-A79A-9ABBEE14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49DF-5692-2C46-B1A8-912C6294D8B2}" type="datetime1">
              <a:rPr lang="en-GB" smtClean="0"/>
              <a:t>17/02/2020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DDA78-8350-8448-9860-5B6EC5DA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F73AB-E94E-9047-A59B-635810F0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3FF1E-AE12-5C48-8940-E85388C0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A10E-E35A-C349-A838-5D849C3BB88D}" type="datetime1">
              <a:rPr lang="en-GB" smtClean="0"/>
              <a:t>17/02/2020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82DF3-CD63-C341-9CB5-51E6A92A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8BAA8-CFF0-7B4B-A970-08CCA677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606C-8CA2-D646-B921-9069D1F7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894E0-2641-EB4A-AB5B-2EC77C55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17863-E8BF-2B43-8049-09B39139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0E8F1-AED0-A44B-963F-AE27EEA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5546-513E-7443-8D08-461F1A2E63CD}" type="datetime1">
              <a:rPr lang="en-GB" smtClean="0"/>
              <a:t>17/02/2020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A122-93BA-0B4F-B6DC-57BAC10B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F7DFC-77D6-C74F-BACE-A448EDA2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077F-9283-E341-9B2F-CF0C0FD1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AC9BB-09E6-1946-A7C0-7B2D5E239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F134-D1B0-3741-B3B2-78973890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7A041-806B-1647-B956-00221691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2770-9C27-9A4E-BF24-C2EDA9AFF656}" type="datetime1">
              <a:rPr lang="en-GB" smtClean="0"/>
              <a:t>17/02/2020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96A12-33CB-AD4A-9719-04E6F14F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J. Baldwin, SHAPES for Schools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028F4-B60A-3A40-8E6F-A30AD967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F2EE7-7A10-3B40-8C01-E5CCE441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7E4EC-C107-F741-8C35-3516999F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6574-8C85-4442-901C-CF57A856F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7045-3E52-BF41-86BB-780424C96728}" type="datetime1">
              <a:rPr lang="en-GB" smtClean="0"/>
              <a:t>17/02/2020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12F8-5803-F046-B491-8D26EAAE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Prepared by J. Baldwin, SHAPES for 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D9AA-6A36-3340-A5A0-16CF441A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C80E-39D3-6448-827E-5601F53D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570399-FB68-0C4F-A100-B9CF6F2E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23D5FED-537D-2E4D-8AA6-9DD49A694C5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7174" y="-60007"/>
            <a:ext cx="8629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ECE97237-28AE-E642-9323-642B3245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856" y="17666"/>
            <a:ext cx="3354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ASSEMBLY FOR . . .</a:t>
            </a:r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6FB47A14-7EE6-4BFE-B268-AEC8C677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18" y="698788"/>
            <a:ext cx="8892364" cy="4446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CD5B88-F373-4C8B-AAE8-A32DFB5F9F4C}"/>
              </a:ext>
            </a:extLst>
          </p:cNvPr>
          <p:cNvSpPr/>
          <p:nvPr/>
        </p:nvSpPr>
        <p:spPr>
          <a:xfrm>
            <a:off x="656094" y="52208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venir Book" panose="02000503020000020003" pitchFamily="2" charset="0"/>
              </a:rPr>
              <a:t>SUBJECT/THEME: </a:t>
            </a:r>
            <a:r>
              <a:rPr lang="en-US" sz="2400" b="1" dirty="0">
                <a:solidFill>
                  <a:srgbClr val="002060"/>
                </a:solidFill>
                <a:latin typeface="Avenir Book" panose="02000503020000020003" pitchFamily="2" charset="0"/>
              </a:rPr>
              <a:t>RSHE | EMBRACING CHANGE</a:t>
            </a:r>
            <a:br>
              <a:rPr lang="en-GB" sz="2400" dirty="0">
                <a:solidFill>
                  <a:srgbClr val="002060"/>
                </a:solidFill>
                <a:latin typeface="Avenir Book" panose="02000503020000020003" pitchFamily="2" charset="0"/>
              </a:rPr>
            </a:br>
            <a:r>
              <a:rPr lang="en-US" sz="2400" dirty="0">
                <a:solidFill>
                  <a:srgbClr val="002060"/>
                </a:solidFill>
                <a:latin typeface="Avenir Book" panose="02000503020000020003" pitchFamily="2" charset="0"/>
              </a:rPr>
              <a:t>FOR KS2/KS3</a:t>
            </a:r>
            <a:br>
              <a:rPr lang="en-US" sz="2400" dirty="0">
                <a:solidFill>
                  <a:srgbClr val="002060"/>
                </a:solidFill>
                <a:latin typeface="Avenir Book" panose="02000503020000020003" pitchFamily="2" charset="0"/>
              </a:rPr>
            </a:br>
            <a:r>
              <a:rPr lang="en-US" sz="2400" dirty="0">
                <a:solidFill>
                  <a:srgbClr val="002060"/>
                </a:solidFill>
                <a:latin typeface="Avenir Book" panose="02000503020000020003" pitchFamily="2" charset="0"/>
              </a:rPr>
              <a:t>AGES 11+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F5B38-0AD0-493E-92B7-153C2EAD1F7E}"/>
              </a:ext>
            </a:extLst>
          </p:cNvPr>
          <p:cNvSpPr/>
          <p:nvPr/>
        </p:nvSpPr>
        <p:spPr>
          <a:xfrm>
            <a:off x="6096000" y="5241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venir Book" panose="02000503020000020003" pitchFamily="2" charset="0"/>
              </a:rPr>
              <a:t>GO BIG: THE SECONDARY SCHOOL SURVIVAL GUIDE</a:t>
            </a:r>
            <a:br>
              <a:rPr lang="en-GB" sz="2400" dirty="0">
                <a:latin typeface="Avenir Book" panose="02000503020000020003" pitchFamily="2" charset="0"/>
              </a:rPr>
            </a:br>
            <a:r>
              <a:rPr lang="en-GB" sz="2400" dirty="0">
                <a:latin typeface="Avenir Book" panose="02000503020000020003" pitchFamily="2" charset="0"/>
              </a:rPr>
              <a:t>By Matthew Burton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552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843C-5D9B-2345-861F-23B9E3CB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2F92"/>
                </a:solidFill>
                <a:latin typeface="+mn-lt"/>
              </a:rPr>
              <a:t>DISCUSS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4596-607C-B644-BC73-29538E97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8093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Why is fear so difficult to deal with?</a:t>
            </a:r>
          </a:p>
          <a:p>
            <a:pPr marL="514350" indent="-514350">
              <a:buAutoNum type="arabicPeriod"/>
            </a:pPr>
            <a:r>
              <a:rPr lang="en-US" dirty="0"/>
              <a:t>How does fear make you feel?</a:t>
            </a:r>
          </a:p>
          <a:p>
            <a:pPr marL="514350" indent="-514350">
              <a:buAutoNum type="arabicPeriod"/>
            </a:pPr>
            <a:r>
              <a:rPr lang="en-US" dirty="0"/>
              <a:t>What does fear make you do?</a:t>
            </a:r>
          </a:p>
          <a:p>
            <a:pPr marL="514350" indent="-514350">
              <a:buAutoNum type="arabicPeriod"/>
            </a:pPr>
            <a:r>
              <a:rPr lang="en-US" dirty="0"/>
              <a:t>How can you channel your fear into something positive?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THEN, RANK THESE FEARS FROM 1–10 (1 BEING THE MOST SCARY!)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SPIDERS              EXAMS            HOMEWORK           TEACHERS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 HEIGHTS            BEING LATE              BAD HAIR DAY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CHANGE              BEING BULLIED         LOSING YOUR PHONE</a:t>
            </a:r>
            <a:r>
              <a:rPr lang="en-US" dirty="0"/>
              <a:t>  </a:t>
            </a:r>
            <a:r>
              <a:rPr lang="en-US" dirty="0">
                <a:latin typeface="Avenir Book" panose="02000503020000020003" pitchFamily="2" charset="0"/>
              </a:rPr>
              <a:t>                 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3BCEAE-C467-492B-A078-D3F7B689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919" y="4268298"/>
            <a:ext cx="4023316" cy="26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0D9FE0-53AD-44FB-A58C-94CA80BB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295" y="1211700"/>
            <a:ext cx="2588701" cy="4188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E18D6-07D9-8048-B4C0-D522A9E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898"/>
            <a:ext cx="10515600" cy="57420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you go, make yourself a promise that will help you make the transition from primary to secondary school. It might be to do with one of today’s themes: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 TRANSITIONS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 EMBRACING YOUR WEIRDNESS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 FRIENDSHIPS AND FALLOUTS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 LEAPING INTO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GOT THIS!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D6A96FD-3DC2-4E9A-8582-E5979AEC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3385588"/>
            <a:ext cx="5475929" cy="3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6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B394-0601-5D44-AE9D-A6F7FA90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4"/>
            <a:ext cx="10778067" cy="23923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WORD ASSOCIATION: WHAT DO THESE WORDS MEAN TO YOU? </a:t>
            </a:r>
            <a:br>
              <a:rPr lang="en-US" sz="3200" dirty="0">
                <a:latin typeface="Avenir Book" panose="02000503020000020003" pitchFamily="2" charset="0"/>
              </a:rPr>
            </a:br>
            <a:br>
              <a:rPr lang="en-US" dirty="0">
                <a:latin typeface="+mn-lt"/>
              </a:rPr>
            </a:br>
            <a:r>
              <a:rPr lang="en-US" sz="3200" dirty="0">
                <a:solidFill>
                  <a:srgbClr val="FF2F92"/>
                </a:solidFill>
                <a:latin typeface="+mn-lt"/>
              </a:rPr>
              <a:t>SAY THE FIRST THING THAT COMES TO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F8B9-201D-B348-BBC3-4FB1952A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284321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</a:t>
            </a:r>
          </a:p>
          <a:p>
            <a:pPr marL="514350" indent="-514350">
              <a:buAutoNum type="arabicParenR"/>
            </a:pP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SCHOOL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UNIFORM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EXAMS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37227F7-F3A3-4016-9D93-28BA7241A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910" y="3723774"/>
            <a:ext cx="4968712" cy="33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8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43105-0A61-BC4C-9EDC-89927E2A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769" y="734796"/>
            <a:ext cx="6163294" cy="38015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</a:rPr>
              <a:t>TRANSITIONS</a:t>
            </a:r>
          </a:p>
          <a:p>
            <a:pPr algn="ctr"/>
            <a:endParaRPr lang="en-US" dirty="0"/>
          </a:p>
          <a:p>
            <a:pPr>
              <a:spcBef>
                <a:spcPts val="1200"/>
              </a:spcBef>
            </a:pPr>
            <a:r>
              <a:rPr lang="en-US" sz="3300" dirty="0">
                <a:solidFill>
                  <a:srgbClr val="FF2F92"/>
                </a:solidFill>
              </a:rPr>
              <a:t>DISCUSS WITH A PARTNER …</a:t>
            </a:r>
          </a:p>
          <a:p>
            <a:pPr>
              <a:spcBef>
                <a:spcPts val="1200"/>
              </a:spcBef>
            </a:pPr>
            <a:endParaRPr lang="en-US" sz="3300" dirty="0">
              <a:solidFill>
                <a:srgbClr val="FF2F92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</a:rPr>
              <a:t>What is a ‘transition’?</a:t>
            </a:r>
            <a:br>
              <a:rPr lang="en-US" sz="3300" dirty="0">
                <a:solidFill>
                  <a:schemeClr val="tx1"/>
                </a:solidFill>
              </a:rPr>
            </a:br>
            <a:endParaRPr lang="en-US" sz="330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</a:rPr>
              <a:t>What does the quote on the left mean to you?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E0B03-98BD-48F0-92EE-557F9807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8" y="300502"/>
            <a:ext cx="4864433" cy="625699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B53A2DF-D7E2-47A7-AF7A-EC58D093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470" y="3865644"/>
            <a:ext cx="4662955" cy="31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488D-771D-6245-9A3B-8F9AE042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3" y="1288870"/>
            <a:ext cx="9295097" cy="3651076"/>
          </a:xfrm>
        </p:spPr>
        <p:txBody>
          <a:bodyPr>
            <a:normAutofit/>
          </a:bodyPr>
          <a:lstStyle/>
          <a:p>
            <a:pPr algn="l"/>
            <a:br>
              <a:rPr lang="en-GB" sz="2800" dirty="0">
                <a:latin typeface="+mn-lt"/>
              </a:rPr>
            </a:b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You should be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YOURSELF.</a:t>
            </a:r>
            <a:br>
              <a:rPr lang="en-GB" sz="2800" dirty="0">
                <a:latin typeface="+mn-lt"/>
              </a:rPr>
            </a:b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'Normal' is a clear, shiny paint people put on things to keep us feeling okay. It’s the version of ourselves that gets shown to the outside world. Everyone’s version of that is different.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98B55-133B-254F-9AFF-98C12FE8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30" y="2006787"/>
            <a:ext cx="2830927" cy="141461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F7745A0-5280-4C12-80DC-4E8EE1BC4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6" y="3385588"/>
            <a:ext cx="5475929" cy="365107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A00DA9-98EB-4E63-B638-E09CFEB5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80"/>
            <a:ext cx="10515600" cy="14252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EMBRACE YOUR WEIRDNESS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7694C-07B8-4C75-A4DA-0B26A4788055}"/>
              </a:ext>
            </a:extLst>
          </p:cNvPr>
          <p:cNvSpPr/>
          <p:nvPr/>
        </p:nvSpPr>
        <p:spPr>
          <a:xfrm>
            <a:off x="407043" y="1289611"/>
            <a:ext cx="1107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2F92"/>
                </a:solidFill>
              </a:rPr>
              <a:t>It’s tempting to try to try to just ‘blend in’ and ‘be normal’ but as </a:t>
            </a:r>
            <a:br>
              <a:rPr lang="en-GB" sz="2800" b="1" dirty="0">
                <a:solidFill>
                  <a:srgbClr val="FF2F92"/>
                </a:solidFill>
              </a:rPr>
            </a:br>
            <a:r>
              <a:rPr lang="en-GB" sz="2800" b="1" dirty="0">
                <a:solidFill>
                  <a:srgbClr val="FF2F92"/>
                </a:solidFill>
              </a:rPr>
              <a:t>Mr Burton says 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41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82DE-ACD8-3542-B0B1-C80A2DCD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8" y="226264"/>
            <a:ext cx="10515600" cy="24387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n-lt"/>
              </a:rPr>
              <a:t>A NEW SCHOOL MEANS NEW PEOPLE!</a:t>
            </a:r>
            <a:br>
              <a:rPr lang="en-US" sz="3600" dirty="0">
                <a:solidFill>
                  <a:srgbClr val="00B050"/>
                </a:solidFill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2800" dirty="0">
                <a:solidFill>
                  <a:srgbClr val="FF2F92"/>
                </a:solidFill>
                <a:latin typeface="+mn-lt"/>
              </a:rPr>
              <a:t>DISCUSS AS A CLASS …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1) What might you have </a:t>
            </a:r>
            <a:r>
              <a:rPr lang="en-US" sz="2800" u="sng" dirty="0">
                <a:latin typeface="+mn-lt"/>
              </a:rPr>
              <a:t>in common </a:t>
            </a:r>
            <a:r>
              <a:rPr lang="en-US" sz="2800" dirty="0">
                <a:latin typeface="+mn-lt"/>
              </a:rPr>
              <a:t>with your new classmates?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2) What </a:t>
            </a:r>
            <a:r>
              <a:rPr lang="en-US" sz="2800" u="sng" dirty="0">
                <a:latin typeface="+mn-lt"/>
              </a:rPr>
              <a:t>differences</a:t>
            </a:r>
            <a:r>
              <a:rPr lang="en-US" sz="2800" dirty="0">
                <a:latin typeface="+mn-lt"/>
              </a:rPr>
              <a:t> might you have?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1E242D-CB23-E440-B0A4-9D85B3654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858" y="2923778"/>
            <a:ext cx="13208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CC7CF-92BB-FF4C-883D-7EC72C66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19" y="2923778"/>
            <a:ext cx="1182688" cy="1584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376AF-2ADC-7648-AB68-690B5902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16" y="2923778"/>
            <a:ext cx="1182688" cy="1643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B91D8-A4DC-AB4A-9B60-650EE0C15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300" y="4554540"/>
            <a:ext cx="1320800" cy="154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3FDEF-834E-C146-93E2-FC18EF0D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831" y="4604943"/>
            <a:ext cx="1314450" cy="1442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94205-D53A-B24F-8EB7-AD5800935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344" y="4554540"/>
            <a:ext cx="1873249" cy="1442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5FAA54-F5CD-7343-8371-B7B3197E5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988" y="4391025"/>
            <a:ext cx="1413668" cy="17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8259-B0B2-DD4F-81E0-16ACA9D9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20" y="685759"/>
            <a:ext cx="10515600" cy="19177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Close your eyes and picture a school in which everyone looks, talks, and thinks exactly the same. </a:t>
            </a:r>
            <a:br>
              <a:rPr lang="en-US" sz="3100" dirty="0">
                <a:latin typeface="Avenir Book" panose="02000503020000020003" pitchFamily="2" charset="0"/>
              </a:rPr>
            </a:br>
            <a:br>
              <a:rPr lang="en-US" sz="3100" dirty="0">
                <a:latin typeface="+mn-lt"/>
              </a:rPr>
            </a:br>
            <a:r>
              <a:rPr lang="en-US" sz="2700" dirty="0">
                <a:solidFill>
                  <a:srgbClr val="FF2F92"/>
                </a:solidFill>
                <a:latin typeface="+mn-lt"/>
              </a:rPr>
              <a:t>DISCUSS WITH A PARTNER …</a:t>
            </a:r>
            <a:br>
              <a:rPr lang="en-US" sz="3100" dirty="0">
                <a:latin typeface="+mn-lt"/>
              </a:rPr>
            </a:b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What would change? How would it feel? What would you lose?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907AA42-A869-4699-9B84-B0B1DB30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762" y="3932621"/>
            <a:ext cx="4620906" cy="3080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262DB-C7B5-4326-89CF-CDC38508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66" y="3472417"/>
            <a:ext cx="1440117" cy="2000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D91F9-8A82-4524-962B-EF92A6DD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45" y="3429002"/>
            <a:ext cx="1440117" cy="2000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130B3-C9C5-4652-9A2F-B92FC89A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610" y="3429001"/>
            <a:ext cx="1440118" cy="2000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D5096-D9C2-4579-839B-650AD1AE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787" y="3428999"/>
            <a:ext cx="1440119" cy="2000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E3B76-32F3-4C08-A900-18A44DBA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51" y="3428999"/>
            <a:ext cx="1440119" cy="2000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68A19-1D0D-43FF-B574-746A4FA31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9" y="3428999"/>
            <a:ext cx="1440119" cy="20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8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145F-4131-3E4A-8FE3-96975B38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95" y="1350306"/>
            <a:ext cx="6566285" cy="11840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FRIENDSHIPS AND FALLOUTS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7574E44-F469-4EE2-AB82-E2E640C0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46" y="3385588"/>
            <a:ext cx="5475929" cy="3651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8E6FB-5DCD-4986-B0A9-037A6D0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7" y="415636"/>
            <a:ext cx="5771471" cy="62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18AE-309C-1949-97B7-5B2630E9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2F92"/>
                </a:solidFill>
                <a:latin typeface="+mn-lt"/>
              </a:rPr>
              <a:t>FINISH THESE SENTENCES WITH A PARTNER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196E-64FF-F449-BF10-B602A760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 good friend should …</a:t>
            </a:r>
          </a:p>
          <a:p>
            <a:pPr marL="514350" indent="-514350">
              <a:buAutoNum type="arabicPeriod"/>
            </a:pPr>
            <a:r>
              <a:rPr lang="en-US" dirty="0"/>
              <a:t>A real friend always ...</a:t>
            </a:r>
          </a:p>
          <a:p>
            <a:pPr marL="514350" indent="-514350">
              <a:buAutoNum type="arabicPeriod"/>
            </a:pPr>
            <a:r>
              <a:rPr lang="en-US" dirty="0"/>
              <a:t>A true friend tries to ...</a:t>
            </a:r>
          </a:p>
          <a:p>
            <a:pPr marL="514350" indent="-514350">
              <a:buAutoNum type="arabicPeriod"/>
            </a:pPr>
            <a:r>
              <a:rPr lang="en-US" dirty="0"/>
              <a:t>A close friend should never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FF2F92"/>
                </a:solidFill>
              </a:rPr>
              <a:t>FRIENDS ARE IMPORTANT BUT NOMATTER WHAT, AS MR BURTON SAYS,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</a:rPr>
              <a:t>live your own life and do what makes you wear a smile.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7BC210E-B169-419C-9158-52F6D1DB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054" y="4246536"/>
            <a:ext cx="4184669" cy="27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8652F-3851-A240-9C82-94125155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7942" y="2157067"/>
            <a:ext cx="10515600" cy="13225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LEAPING INTO THE FUTURE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D1B51-B74A-43F0-8C4C-4FC47715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7" y="127068"/>
            <a:ext cx="4701547" cy="65536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CA99957-AF1A-43A5-A142-28716BC8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3385588"/>
            <a:ext cx="5475929" cy="3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2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419</Words>
  <Application>Microsoft Office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Office Theme</vt:lpstr>
      <vt:lpstr>PowerPoint Presentation</vt:lpstr>
      <vt:lpstr>WORD ASSOCIATION: WHAT DO THESE WORDS MEAN TO YOU?   SAY THE FIRST THING THAT COMES TO MIND</vt:lpstr>
      <vt:lpstr>PowerPoint Presentation</vt:lpstr>
      <vt:lpstr>  You should be YOURSELF.  'Normal' is a clear, shiny paint people put on things to keep us feeling okay. It’s the version of ourselves that gets shown to the outside world. Everyone’s version of that is different.</vt:lpstr>
      <vt:lpstr>A NEW SCHOOL MEANS NEW PEOPLE!  DISCUSS AS A CLASS … 1) What might you have in common with your new classmates? 2) What differences might you have?</vt:lpstr>
      <vt:lpstr>Close your eyes and picture a school in which everyone looks, talks, and thinks exactly the same.   DISCUSS WITH A PARTNER … What would change? How would it feel? What would you lose?</vt:lpstr>
      <vt:lpstr>PowerPoint Presentation</vt:lpstr>
      <vt:lpstr>FINISH THESE SENTENCES WITH A PARTNER …</vt:lpstr>
      <vt:lpstr>PowerPoint Presentation</vt:lpstr>
      <vt:lpstr>DISCUSS TOGETHER: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BIG</dc:title>
  <dc:creator>layla salter</dc:creator>
  <cp:lastModifiedBy>Felicity Highet</cp:lastModifiedBy>
  <cp:revision>34</cp:revision>
  <dcterms:created xsi:type="dcterms:W3CDTF">2019-12-30T09:29:48Z</dcterms:created>
  <dcterms:modified xsi:type="dcterms:W3CDTF">2020-02-17T19:24:33Z</dcterms:modified>
</cp:coreProperties>
</file>